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1"/>
  </p:notesMasterIdLst>
  <p:handoutMasterIdLst>
    <p:handoutMasterId r:id="rId22"/>
  </p:handoutMasterIdLst>
  <p:sldIdLst>
    <p:sldId id="257" r:id="rId5"/>
    <p:sldId id="268" r:id="rId6"/>
    <p:sldId id="273" r:id="rId7"/>
    <p:sldId id="275" r:id="rId8"/>
    <p:sldId id="280" r:id="rId9"/>
    <p:sldId id="274" r:id="rId10"/>
    <p:sldId id="276" r:id="rId11"/>
    <p:sldId id="277" r:id="rId12"/>
    <p:sldId id="279" r:id="rId13"/>
    <p:sldId id="285" r:id="rId14"/>
    <p:sldId id="278" r:id="rId15"/>
    <p:sldId id="286" r:id="rId16"/>
    <p:sldId id="288" r:id="rId17"/>
    <p:sldId id="282" r:id="rId18"/>
    <p:sldId id="283" r:id="rId19"/>
    <p:sldId id="284" r:id="rId2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69" d="100"/>
          <a:sy n="69" d="100"/>
        </p:scale>
        <p:origin x="780" y="60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4/19/2022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4/19/2022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4/19/2022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4/19/2022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4/19/2022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4/19/2022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4/19/2022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4/19/2022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4/19/2022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4/19/2022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4/19/2022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4/19/2022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4/19/2022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4/19/2022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Ajay Kumar Garg Engineering College (AKGEC) | Top Private Engineering  Colleges in Ghaziabad UP (Delhi NCR)">
            <a:extLst>
              <a:ext uri="{FF2B5EF4-FFF2-40B4-BE49-F238E27FC236}">
                <a16:creationId xmlns:a16="http://schemas.microsoft.com/office/drawing/2014/main" id="{7194AD6D-E5A1-4428-A2C4-1AF13EBB8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158" y="928267"/>
            <a:ext cx="5832648" cy="585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6749" y="116632"/>
            <a:ext cx="8735325" cy="81163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Punctuality Drive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CE45D45-A8B4-4CAD-9DD7-E18E48C62A39}"/>
              </a:ext>
            </a:extLst>
          </p:cNvPr>
          <p:cNvSpPr txBox="1">
            <a:spLocks/>
          </p:cNvSpPr>
          <p:nvPr/>
        </p:nvSpPr>
        <p:spPr>
          <a:xfrm>
            <a:off x="837828" y="2364656"/>
            <a:ext cx="4428493" cy="4368684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000" dirty="0"/>
              <a:t> </a:t>
            </a:r>
            <a:r>
              <a:rPr lang="en-US" sz="2700" dirty="0"/>
              <a:t>Group Members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en-US" sz="2700" dirty="0"/>
              <a:t>Sadiq Ali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en-US" sz="2700" dirty="0"/>
              <a:t>Rahul Yadav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en-US" sz="2700" dirty="0" err="1"/>
              <a:t>Shivam</a:t>
            </a:r>
            <a:r>
              <a:rPr lang="en-US" sz="2700" dirty="0"/>
              <a:t> Shukla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en-US" sz="2700" dirty="0" err="1"/>
              <a:t>Suryansh</a:t>
            </a:r>
            <a:r>
              <a:rPr lang="en-US" sz="2700" dirty="0"/>
              <a:t> Shukla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en-US" sz="2700" dirty="0"/>
              <a:t>Tushar Sharma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BE1DD28-7A7A-4582-997B-829C6F4D1B7A}"/>
              </a:ext>
            </a:extLst>
          </p:cNvPr>
          <p:cNvSpPr txBox="1">
            <a:spLocks/>
          </p:cNvSpPr>
          <p:nvPr/>
        </p:nvSpPr>
        <p:spPr>
          <a:xfrm>
            <a:off x="8697878" y="4797152"/>
            <a:ext cx="3528391" cy="1368152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900" dirty="0"/>
              <a:t>Under Guidance Of </a:t>
            </a:r>
          </a:p>
          <a:p>
            <a:pPr>
              <a:lnSpc>
                <a:spcPct val="100000"/>
              </a:lnSpc>
            </a:pPr>
            <a:r>
              <a:rPr lang="en-US" sz="2900" dirty="0"/>
              <a:t>- </a:t>
            </a:r>
            <a:r>
              <a:rPr lang="en-US" sz="2900" dirty="0" err="1"/>
              <a:t>Indu</a:t>
            </a:r>
            <a:r>
              <a:rPr lang="en-US" sz="2900" dirty="0"/>
              <a:t> Verma</a:t>
            </a: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BED53-BC34-4860-85B2-AAF78FE4D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Training Data Set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A5D51C-13F1-405E-A699-C13C6E438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147" y="1511138"/>
            <a:ext cx="8278111" cy="4654165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9AC7AA9-25EE-43A1-AEAE-887DBDFDF6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52" y="2034493"/>
            <a:ext cx="5810022" cy="3687058"/>
          </a:xfrm>
        </p:spPr>
      </p:pic>
    </p:spTree>
    <p:extLst>
      <p:ext uri="{BB962C8B-B14F-4D97-AF65-F5344CB8AC3E}">
        <p14:creationId xmlns:p14="http://schemas.microsoft.com/office/powerpoint/2010/main" val="301101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25860" y="188640"/>
            <a:ext cx="10360501" cy="733896"/>
          </a:xfrm>
        </p:spPr>
        <p:txBody>
          <a:bodyPr>
            <a:normAutofit/>
          </a:bodyPr>
          <a:lstStyle/>
          <a:p>
            <a:r>
              <a:rPr lang="en-US" sz="2800" dirty="0"/>
              <a:t>Face Recognition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D30687-1EC2-4B15-8243-C152AEC7F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60" y="1124744"/>
            <a:ext cx="10009112" cy="5039519"/>
          </a:xfrm>
        </p:spPr>
      </p:pic>
    </p:spTree>
    <p:extLst>
      <p:ext uri="{BB962C8B-B14F-4D97-AF65-F5344CB8AC3E}">
        <p14:creationId xmlns:p14="http://schemas.microsoft.com/office/powerpoint/2010/main" val="228472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72877-59D5-45BB-A615-BFE700A5E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852" y="0"/>
            <a:ext cx="10360501" cy="1223963"/>
          </a:xfrm>
        </p:spPr>
        <p:txBody>
          <a:bodyPr/>
          <a:lstStyle/>
          <a:p>
            <a:r>
              <a:rPr lang="en-IN" dirty="0"/>
              <a:t>Face Recognize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3089F76-F21D-40E4-98AD-7AC2BB023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6" y="1340768"/>
            <a:ext cx="10081120" cy="5328592"/>
          </a:xfrm>
        </p:spPr>
      </p:pic>
    </p:spTree>
    <p:extLst>
      <p:ext uri="{BB962C8B-B14F-4D97-AF65-F5344CB8AC3E}">
        <p14:creationId xmlns:p14="http://schemas.microsoft.com/office/powerpoint/2010/main" val="70993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D1C68-2180-4896-94CC-5C3F58659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741" y="28828"/>
            <a:ext cx="10360501" cy="1223963"/>
          </a:xfrm>
        </p:spPr>
        <p:txBody>
          <a:bodyPr/>
          <a:lstStyle/>
          <a:p>
            <a:r>
              <a:rPr lang="en-IN" dirty="0"/>
              <a:t>Report Generation (Pending)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115D3F4-5D99-4D24-849E-1357967CA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42" y="1701800"/>
            <a:ext cx="10539286" cy="4462463"/>
          </a:xfrm>
        </p:spPr>
      </p:pic>
    </p:spTree>
    <p:extLst>
      <p:ext uri="{BB962C8B-B14F-4D97-AF65-F5344CB8AC3E}">
        <p14:creationId xmlns:p14="http://schemas.microsoft.com/office/powerpoint/2010/main" val="106054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25860" y="188640"/>
            <a:ext cx="10360501" cy="733896"/>
          </a:xfrm>
        </p:spPr>
        <p:txBody>
          <a:bodyPr>
            <a:normAutofit/>
          </a:bodyPr>
          <a:lstStyle/>
          <a:p>
            <a:r>
              <a:rPr lang="en-US" sz="2400" dirty="0"/>
              <a:t>Database Student Details 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6BB3B94-A192-4975-B442-67CA318B8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2" b="4755"/>
          <a:stretch/>
        </p:blipFill>
        <p:spPr>
          <a:xfrm>
            <a:off x="1197868" y="922536"/>
            <a:ext cx="10729192" cy="5698724"/>
          </a:xfrm>
        </p:spPr>
      </p:pic>
    </p:spTree>
    <p:extLst>
      <p:ext uri="{BB962C8B-B14F-4D97-AF65-F5344CB8AC3E}">
        <p14:creationId xmlns:p14="http://schemas.microsoft.com/office/powerpoint/2010/main" val="370993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A30EF-C59A-4336-8A5B-76E9DF035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197" y="188640"/>
            <a:ext cx="10360501" cy="661888"/>
          </a:xfrm>
        </p:spPr>
        <p:txBody>
          <a:bodyPr/>
          <a:lstStyle/>
          <a:p>
            <a:r>
              <a:rPr lang="en-US" dirty="0"/>
              <a:t>Remaining Work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2D4B1-1037-4816-9F60-944BCB2DF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196" y="1052736"/>
            <a:ext cx="10360501" cy="4462272"/>
          </a:xfrm>
        </p:spPr>
        <p:txBody>
          <a:bodyPr/>
          <a:lstStyle/>
          <a:p>
            <a:r>
              <a:rPr lang="en-I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Mark Attendance </a:t>
            </a:r>
          </a:p>
          <a:p>
            <a:r>
              <a:rPr lang="en-I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Connection on  Report Generation 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Random selection of Student for reward </a:t>
            </a:r>
            <a:endParaRPr lang="en-IN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138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B6A853-B777-4D83-9CF4-28FB98330B9D}"/>
              </a:ext>
            </a:extLst>
          </p:cNvPr>
          <p:cNvSpPr/>
          <p:nvPr/>
        </p:nvSpPr>
        <p:spPr>
          <a:xfrm>
            <a:off x="3172482" y="2644170"/>
            <a:ext cx="584386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0" u="sng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1769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Scope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is punctuality drive where we decide which student is punctual or not, by marking their attendance at the time of entering in college and prepare a report of all punctual and late comers.</a:t>
            </a:r>
          </a:p>
          <a:p>
            <a:pPr marL="0" indent="0">
              <a:buNone/>
            </a:pPr>
            <a:r>
              <a:rPr lang="en-US" dirty="0"/>
              <a:t>This application helps college to track student’s record  </a:t>
            </a: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purpose of punctuality drive is to mark attendance of the student by face recognition and hence making a report of the defaulters (late comers) and those students who are punctual.</a:t>
            </a:r>
          </a:p>
          <a:p>
            <a:pPr marL="0" indent="0">
              <a:buNone/>
            </a:pPr>
            <a:r>
              <a:rPr lang="en-US" dirty="0"/>
              <a:t>Main aim of this application is track the punctual students and try to make a noticeable shift in their habit, by giving them rewards and appreciations.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19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used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Front end</a:t>
            </a:r>
          </a:p>
          <a:p>
            <a:r>
              <a:rPr lang="en-US" dirty="0"/>
              <a:t> Python </a:t>
            </a:r>
            <a:r>
              <a:rPr lang="en-US" dirty="0" err="1"/>
              <a:t>Tkinter</a:t>
            </a:r>
            <a:r>
              <a:rPr lang="en-US" dirty="0"/>
              <a:t>  GUI</a:t>
            </a:r>
          </a:p>
          <a:p>
            <a:pPr marL="0" indent="0">
              <a:buNone/>
            </a:pPr>
            <a:r>
              <a:rPr lang="en-US" u="sng" dirty="0"/>
              <a:t>Back end</a:t>
            </a:r>
          </a:p>
          <a:p>
            <a:r>
              <a:rPr lang="en-US" dirty="0"/>
              <a:t> My </a:t>
            </a:r>
            <a:r>
              <a:rPr lang="en-US" dirty="0" err="1"/>
              <a:t>Sql</a:t>
            </a:r>
            <a:endParaRPr lang="en-US" dirty="0"/>
          </a:p>
          <a:p>
            <a:r>
              <a:rPr lang="en-US" dirty="0"/>
              <a:t> Python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16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63D54-4D08-45A0-A924-A30AE412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Team members and their roles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99956-591D-4C13-AF8C-14CA22767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Sadiq Ali :- Front </a:t>
            </a:r>
            <a:r>
              <a:rPr lang="en-IN" dirty="0" err="1"/>
              <a:t>end,Face</a:t>
            </a:r>
            <a:r>
              <a:rPr lang="en-IN" dirty="0"/>
              <a:t> Recognize module ,mark attendance and train data </a:t>
            </a:r>
          </a:p>
          <a:p>
            <a:r>
              <a:rPr lang="en-IN" dirty="0" err="1"/>
              <a:t>Shivam</a:t>
            </a:r>
            <a:r>
              <a:rPr lang="en-IN" dirty="0"/>
              <a:t> Shukla :- Testing ,Documentation</a:t>
            </a:r>
          </a:p>
          <a:p>
            <a:r>
              <a:rPr lang="en-IN" dirty="0" err="1"/>
              <a:t>Suryansh</a:t>
            </a:r>
            <a:r>
              <a:rPr lang="en-IN" dirty="0"/>
              <a:t> Shukla :-Front End and Backend Support </a:t>
            </a:r>
          </a:p>
          <a:p>
            <a:r>
              <a:rPr lang="en-IN" dirty="0"/>
              <a:t> Rahul yadav:- Back end  </a:t>
            </a:r>
          </a:p>
          <a:p>
            <a:r>
              <a:rPr lang="en-IN" dirty="0"/>
              <a:t>Tushar Sharma :- Information Gathering</a:t>
            </a:r>
          </a:p>
        </p:txBody>
      </p:sp>
    </p:spTree>
    <p:extLst>
      <p:ext uri="{BB962C8B-B14F-4D97-AF65-F5344CB8AC3E}">
        <p14:creationId xmlns:p14="http://schemas.microsoft.com/office/powerpoint/2010/main" val="367579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17332" y="188640"/>
            <a:ext cx="10360501" cy="661888"/>
          </a:xfrm>
        </p:spPr>
        <p:txBody>
          <a:bodyPr/>
          <a:lstStyle/>
          <a:p>
            <a:r>
              <a:rPr lang="en-US" dirty="0"/>
              <a:t>Project Modules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7332" y="1052736"/>
            <a:ext cx="10360501" cy="561662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Student Detail</a:t>
            </a:r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Insert student data consisting of [ Student ID, Name, Email ID, Branch, Year, Semester, Father’s Name, DOB, Gender,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etc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… ]</a:t>
            </a:r>
          </a:p>
          <a:p>
            <a:r>
              <a:rPr lang="en-US" dirty="0"/>
              <a:t>Data Capture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In data capture we capture student’s face and save with their respective details</a:t>
            </a:r>
          </a:p>
          <a:p>
            <a:r>
              <a:rPr lang="en-US" dirty="0"/>
              <a:t>Data Training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In data training we train data on the basis of given images details.</a:t>
            </a:r>
          </a:p>
          <a:p>
            <a:r>
              <a:rPr lang="en-US" dirty="0"/>
              <a:t>Face Recognition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 In Face Recognition we recognize student’s face.</a:t>
            </a:r>
          </a:p>
          <a:p>
            <a:r>
              <a:rPr lang="en-US" dirty="0"/>
              <a:t>Mark Attendance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   In this attendance is marked on the basis of recognized face.</a:t>
            </a:r>
          </a:p>
          <a:p>
            <a:r>
              <a:rPr lang="en-US" dirty="0"/>
              <a:t>Report Generation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 In this we generate a report on the basis of student’s performance or punctuality.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27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25859" y="0"/>
            <a:ext cx="10360501" cy="733896"/>
          </a:xfrm>
        </p:spPr>
        <p:txBody>
          <a:bodyPr/>
          <a:lstStyle/>
          <a:p>
            <a:r>
              <a:rPr lang="en-US" dirty="0"/>
              <a:t>Snapshots Of Running Project</a:t>
            </a:r>
          </a:p>
        </p:txBody>
      </p:sp>
      <p:sp>
        <p:nvSpPr>
          <p:cNvPr id="6" name="Title 12">
            <a:extLst>
              <a:ext uri="{FF2B5EF4-FFF2-40B4-BE49-F238E27FC236}">
                <a16:creationId xmlns:a16="http://schemas.microsoft.com/office/drawing/2014/main" id="{FBA4DFD6-7671-4DAB-AB09-E1D2D019E668}"/>
              </a:ext>
            </a:extLst>
          </p:cNvPr>
          <p:cNvSpPr txBox="1">
            <a:spLocks/>
          </p:cNvSpPr>
          <p:nvPr/>
        </p:nvSpPr>
        <p:spPr>
          <a:xfrm>
            <a:off x="1125859" y="733896"/>
            <a:ext cx="10360501" cy="441394"/>
          </a:xfrm>
          <a:prstGeom prst="rect">
            <a:avLst/>
          </a:prstGeom>
        </p:spPr>
        <p:txBody>
          <a:bodyPr vert="horz" lIns="121899" tIns="60949" rIns="121899" bIns="60949" rtlCol="0" anchor="b">
            <a:normAutofit lnSpcReduction="100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Home Page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F6C00BC-2A37-49BF-AEF8-C78B8A87E1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6" y="1175290"/>
            <a:ext cx="10729192" cy="5494070"/>
          </a:xfrm>
        </p:spPr>
      </p:pic>
    </p:spTree>
    <p:extLst>
      <p:ext uri="{BB962C8B-B14F-4D97-AF65-F5344CB8AC3E}">
        <p14:creationId xmlns:p14="http://schemas.microsoft.com/office/powerpoint/2010/main" val="57003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2">
            <a:extLst>
              <a:ext uri="{FF2B5EF4-FFF2-40B4-BE49-F238E27FC236}">
                <a16:creationId xmlns:a16="http://schemas.microsoft.com/office/drawing/2014/main" id="{8045E0D2-B7C2-4394-A90D-3EBCF10AE341}"/>
              </a:ext>
            </a:extLst>
          </p:cNvPr>
          <p:cNvSpPr txBox="1">
            <a:spLocks/>
          </p:cNvSpPr>
          <p:nvPr/>
        </p:nvSpPr>
        <p:spPr>
          <a:xfrm>
            <a:off x="1125860" y="236740"/>
            <a:ext cx="10360501" cy="733896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Student Details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761A57-7B65-4398-890F-FED02D20F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6" y="970636"/>
            <a:ext cx="11161240" cy="5650624"/>
          </a:xfrm>
        </p:spPr>
      </p:pic>
    </p:spTree>
    <p:extLst>
      <p:ext uri="{BB962C8B-B14F-4D97-AF65-F5344CB8AC3E}">
        <p14:creationId xmlns:p14="http://schemas.microsoft.com/office/powerpoint/2010/main" val="342205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14161" y="34094"/>
            <a:ext cx="10360501" cy="733896"/>
          </a:xfrm>
        </p:spPr>
        <p:txBody>
          <a:bodyPr>
            <a:normAutofit/>
          </a:bodyPr>
          <a:lstStyle/>
          <a:p>
            <a:r>
              <a:rPr lang="en-US" sz="2400" dirty="0"/>
              <a:t>Training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3840DC-8BA9-40E7-8D94-C6D8BA445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60" y="1052736"/>
            <a:ext cx="10724867" cy="5328592"/>
          </a:xfrm>
        </p:spPr>
      </p:pic>
    </p:spTree>
    <p:extLst>
      <p:ext uri="{BB962C8B-B14F-4D97-AF65-F5344CB8AC3E}">
        <p14:creationId xmlns:p14="http://schemas.microsoft.com/office/powerpoint/2010/main" val="186620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1074</TotalTime>
  <Words>344</Words>
  <Application>Microsoft Office PowerPoint</Application>
  <PresentationFormat>Custom</PresentationFormat>
  <Paragraphs>54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Tech 16x9</vt:lpstr>
      <vt:lpstr>Punctuality Drive</vt:lpstr>
      <vt:lpstr>Introduction and Scope</vt:lpstr>
      <vt:lpstr>Purpose</vt:lpstr>
      <vt:lpstr>Language used</vt:lpstr>
      <vt:lpstr>Team members and their roles  </vt:lpstr>
      <vt:lpstr>Project Modules</vt:lpstr>
      <vt:lpstr>Snapshots Of Running Project</vt:lpstr>
      <vt:lpstr>PowerPoint Presentation</vt:lpstr>
      <vt:lpstr>Training Data</vt:lpstr>
      <vt:lpstr>Training Data Set</vt:lpstr>
      <vt:lpstr>Face Recognition</vt:lpstr>
      <vt:lpstr>Face Recognize</vt:lpstr>
      <vt:lpstr>Report Generation (Pending) </vt:lpstr>
      <vt:lpstr>Database Student Details </vt:lpstr>
      <vt:lpstr>Remaining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Punctuality Drive</dc:title>
  <dc:creator>rahul yadav</dc:creator>
  <cp:lastModifiedBy>sadiq ali</cp:lastModifiedBy>
  <cp:revision>11</cp:revision>
  <dcterms:created xsi:type="dcterms:W3CDTF">2022-04-17T18:17:37Z</dcterms:created>
  <dcterms:modified xsi:type="dcterms:W3CDTF">2022-04-19T03:25:55Z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